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8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753600" cy="7315200"/>
  <p:notesSz cx="6858000" cy="9144000"/>
  <p:defaultTextStyle>
    <a:defPPr lvl="0">
      <a:defRPr lang="fr-FR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Department of Chemistry, GC Paonta Sahib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0F97C-6F7C-4B20-9D4F-86BD8276BF3D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7CC60-7847-4336-8757-6DB70D638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868274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Department of Chemistry, GC Paonta Sahib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AADBF2-5B51-4531-94A2-6E94C54FCFC2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6AB77-EF6A-4B64-B887-D9CAC4956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041533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6AB77-EF6A-4B64-B887-D9CAC49565B8}" type="slidenum">
              <a:rPr lang="en-IN" smtClean="0"/>
              <a:t>1</a:t>
            </a:fld>
            <a:endParaRPr lang="en-IN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390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34450513" r:id="rId1"/>
  </p:sldLayoutIdLst>
  <p:hf sldNum="0" hdr="0" dt="0"/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8889BD2-6073-1148-91CC-C0962BF77548}"/>
              </a:ext>
            </a:extLst>
          </p:cNvPr>
          <p:cNvSpPr txBox="1"/>
          <p:nvPr/>
        </p:nvSpPr>
        <p:spPr>
          <a:xfrm rot="10800000" flipV="1">
            <a:off x="1349179" y="2172120"/>
            <a:ext cx="7055242" cy="255454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+mj-lt"/>
                <a:ea typeface="Aharoni" panose="02000000000000000000" pitchFamily="2" charset="0"/>
                <a:cs typeface="Arial Black" panose="020B0604020202020204" pitchFamily="34" charset="0"/>
              </a:rPr>
              <a:t>Hetero Cyclic Compounds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79C812B-4AB5-B64E-8BF7-A5EF05B3B39F}"/>
              </a:ext>
            </a:extLst>
          </p:cNvPr>
          <p:cNvSpPr txBox="1"/>
          <p:nvPr/>
        </p:nvSpPr>
        <p:spPr>
          <a:xfrm>
            <a:off x="1976299" y="6253151"/>
            <a:ext cx="4879399" cy="7694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b">
            <a:spAutoFit/>
          </a:bodyPr>
          <a:lstStyle/>
          <a:p>
            <a:pPr algn="ctr" rtl="1"/>
            <a:endParaRPr lang="en-US" sz="4400" b="1" u="sng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8080C04-366F-0649-81AD-0366C5AF9D1E}"/>
              </a:ext>
            </a:extLst>
          </p:cNvPr>
          <p:cNvSpPr txBox="1"/>
          <p:nvPr/>
        </p:nvSpPr>
        <p:spPr>
          <a:xfrm>
            <a:off x="3964674" y="274125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263B54F-7101-AE43-B69C-CA3E9C6325C7}"/>
              </a:ext>
            </a:extLst>
          </p:cNvPr>
          <p:cNvSpPr txBox="1"/>
          <p:nvPr/>
        </p:nvSpPr>
        <p:spPr>
          <a:xfrm>
            <a:off x="3964674" y="274125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4B4B789-5823-E04D-A4AE-9F2AA4C93793}"/>
              </a:ext>
            </a:extLst>
          </p:cNvPr>
          <p:cNvSpPr txBox="1"/>
          <p:nvPr/>
        </p:nvSpPr>
        <p:spPr>
          <a:xfrm>
            <a:off x="3964674" y="274125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05C735-8B47-AC42-833D-B1F3F0DEB03B}"/>
              </a:ext>
            </a:extLst>
          </p:cNvPr>
          <p:cNvSpPr txBox="1"/>
          <p:nvPr/>
        </p:nvSpPr>
        <p:spPr>
          <a:xfrm>
            <a:off x="3964674" y="274125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D9FEDBF-FBB1-4D46-B948-70E2C8B53287}"/>
              </a:ext>
            </a:extLst>
          </p:cNvPr>
          <p:cNvSpPr txBox="1"/>
          <p:nvPr/>
        </p:nvSpPr>
        <p:spPr>
          <a:xfrm>
            <a:off x="3964674" y="274125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6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239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</Words>
  <Application>Microsoft Office PowerPoint</Application>
  <PresentationFormat>Custom</PresentationFormat>
  <Paragraphs>3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Aharoni</vt:lpstr>
      <vt:lpstr>Arial Black</vt:lpstr>
      <vt:lpstr>Calibri</vt:lpstr>
      <vt:lpstr>Theme54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chemistry</cp:lastModifiedBy>
  <cp:revision>5</cp:revision>
  <dcterms:modified xsi:type="dcterms:W3CDTF">2022-07-18T05:12:58Z</dcterms:modified>
</cp:coreProperties>
</file>